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3" r:id="rId10"/>
    <p:sldId id="274" r:id="rId11"/>
    <p:sldId id="275" r:id="rId12"/>
    <p:sldId id="276" r:id="rId13"/>
    <p:sldId id="268" r:id="rId14"/>
    <p:sldId id="269" r:id="rId15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7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744" y="-3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rgbClr val="53739C"/>
          </a:solidFill>
        </p:spPr>
        <p:txBody>
          <a:bodyPr wrap="square" lIns="0" tIns="0" rIns="0" bIns="0" rtlCol="0"/>
          <a:lstStyle/>
          <a:p>
            <a:endParaRPr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7700" y="33409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Магазин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918865"/>
            <a:ext cx="323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Линейка «Студенчество»</a:t>
            </a:r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" y="1600200"/>
            <a:ext cx="7282129" cy="4784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400" y="1318975"/>
            <a:ext cx="4407096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4274042"/>
            <a:ext cx="4407096" cy="2410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rgbClr val="53739C"/>
          </a:solidFill>
        </p:spPr>
        <p:txBody>
          <a:bodyPr wrap="square" lIns="0" tIns="0" rIns="0" bIns="0" rtlCol="0"/>
          <a:lstStyle/>
          <a:p>
            <a:endParaRPr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7700" y="33409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Магазин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918865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Линейка «Стереотипы о России»</a:t>
            </a:r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567443"/>
            <a:ext cx="7123930" cy="4680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422068"/>
            <a:ext cx="4058281" cy="2666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3297" y="4157401"/>
            <a:ext cx="4053184" cy="26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9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rgbClr val="53739C"/>
          </a:solidFill>
        </p:spPr>
        <p:txBody>
          <a:bodyPr wrap="square" lIns="0" tIns="0" rIns="0" bIns="0" rtlCol="0"/>
          <a:lstStyle/>
          <a:p>
            <a:endParaRPr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7700" y="33409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Магазин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918865"/>
            <a:ext cx="323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Линейка «Мишка»</a:t>
            </a:r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77486">
            <a:off x="533400" y="457200"/>
            <a:ext cx="2012127" cy="3077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5117" y="1498784"/>
            <a:ext cx="3939183" cy="477929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l="31922" t="27693" r="26539" b="21538"/>
          <a:stretch/>
        </p:blipFill>
        <p:spPr>
          <a:xfrm>
            <a:off x="533400" y="3888430"/>
            <a:ext cx="27432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13979">
            <a:off x="8702148" y="555195"/>
            <a:ext cx="2442950" cy="3116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3255" y="4227257"/>
            <a:ext cx="2952750" cy="2362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70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33400" y="4038600"/>
            <a:ext cx="3581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Контактное лицо:</a:t>
            </a:r>
            <a:br>
              <a:rPr lang="ru-RU" sz="2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Киселев Марк</a:t>
            </a:r>
            <a:br>
              <a:rPr lang="ru-RU" sz="2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+7(926)-728-30-29</a:t>
            </a:r>
            <a:br>
              <a:rPr lang="ru-RU" sz="2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mrkiselev@inbox.ru</a:t>
            </a:r>
            <a:endParaRPr lang="ru-RU" sz="2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rgbClr val="53739C"/>
          </a:solidFill>
        </p:spPr>
        <p:txBody>
          <a:bodyPr wrap="square" lIns="0" tIns="0" rIns="0" bIns="0" rtlCol="0"/>
          <a:lstStyle/>
          <a:p>
            <a:endParaRPr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7700" y="33409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Магазин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918865"/>
            <a:ext cx="323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Линейка «Великие люди»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332" y="1599758"/>
            <a:ext cx="7349711" cy="4828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9915" y="1318975"/>
            <a:ext cx="4002485" cy="2629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0817" y="4014253"/>
            <a:ext cx="4011583" cy="2635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81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rgbClr val="53739C"/>
          </a:solidFill>
        </p:spPr>
        <p:txBody>
          <a:bodyPr wrap="square" lIns="0" tIns="0" rIns="0" bIns="0" rtlCol="0"/>
          <a:lstStyle/>
          <a:p>
            <a:endParaRPr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7700" y="33409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Магазин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918865"/>
            <a:ext cx="323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Линейка «</a:t>
            </a:r>
            <a:r>
              <a:rPr lang="ru-RU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Патриотика</a:t>
            </a:r>
            <a:r>
              <a:rPr lang="ru-RU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</a:t>
            </a:r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4130" y="1535786"/>
            <a:ext cx="7161440" cy="47052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199" y="1404088"/>
            <a:ext cx="3986589" cy="2619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199" y="4059796"/>
            <a:ext cx="3986589" cy="2619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7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28</Words>
  <Application>Microsoft Office PowerPoint</Application>
  <PresentationFormat>Произвольный</PresentationFormat>
  <Paragraphs>11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Prosto</dc:creator>
  <cp:lastModifiedBy>Князь Игорь</cp:lastModifiedBy>
  <cp:revision>11</cp:revision>
  <dcterms:created xsi:type="dcterms:W3CDTF">2018-09-26T13:28:12Z</dcterms:created>
  <dcterms:modified xsi:type="dcterms:W3CDTF">2019-02-18T10:59:27Z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2018-09-26T00:00:00Z</vt:filetime>
  </property>
</Properties>
</file>