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4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20EE1-9449-4533-914B-4185FEF05354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25813-62E5-45F0-BA7B-310098BD2E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6988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25813-62E5-45F0-BA7B-310098BD2EF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B834-0262-499C-BD77-0ACB570690ED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A33-7672-4306-9A38-BBAF22C7FB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B834-0262-499C-BD77-0ACB570690ED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A33-7672-4306-9A38-BBAF22C7FB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B834-0262-499C-BD77-0ACB570690ED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A33-7672-4306-9A38-BBAF22C7FB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B834-0262-499C-BD77-0ACB570690ED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A33-7672-4306-9A38-BBAF22C7FB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B834-0262-499C-BD77-0ACB570690ED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A33-7672-4306-9A38-BBAF22C7FB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B834-0262-499C-BD77-0ACB570690ED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A33-7672-4306-9A38-BBAF22C7FB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B834-0262-499C-BD77-0ACB570690ED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A33-7672-4306-9A38-BBAF22C7FB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B834-0262-499C-BD77-0ACB570690ED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A33-7672-4306-9A38-BBAF22C7FB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B834-0262-499C-BD77-0ACB570690ED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A33-7672-4306-9A38-BBAF22C7FB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B834-0262-499C-BD77-0ACB570690ED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A33-7672-4306-9A38-BBAF22C7FB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B834-0262-499C-BD77-0ACB570690ED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73D8A33-7672-4306-9A38-BBAF22C7FB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49B834-0262-499C-BD77-0ACB570690ED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73D8A33-7672-4306-9A38-BBAF22C7FB7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0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353935" y="4941168"/>
            <a:ext cx="988526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«Мы всегда должны быть рядом»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466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500042"/>
            <a:ext cx="4214842" cy="2939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20" y="3500438"/>
            <a:ext cx="4286248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429000"/>
            <a:ext cx="4357718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643438" y="1500174"/>
            <a:ext cx="42862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4. Вовлечение в проект порядка 30 подростков, неравнодушных к проблемам других.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142852"/>
            <a:ext cx="66447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Monotype Corsiva" pitchFamily="66" charset="0"/>
              </a:rPr>
              <a:t>Ожидаемые результаты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418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4" y="714356"/>
            <a:ext cx="428628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9124" y="3091183"/>
            <a:ext cx="4572032" cy="3552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929190" y="1214422"/>
            <a:ext cx="357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5. Поднятие на новый уровень отношений между людьми разных поколений.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4000504"/>
            <a:ext cx="39290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6. Обеспечение целенаправленного формирования у молодежи высокой социальной активности, гражданственности, готовности помочь нуждающимся, осознать себя личностью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0"/>
            <a:ext cx="66447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Monotype Corsiva" pitchFamily="66" charset="0"/>
              </a:rPr>
              <a:t>Ожидаемые результаты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7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7686" y="3429000"/>
            <a:ext cx="4633382" cy="3260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20" y="1071546"/>
            <a:ext cx="4130664" cy="3097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572000" y="1214422"/>
            <a:ext cx="41434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57158" y="4000504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14546" y="142852"/>
            <a:ext cx="46121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Monotype Corsiva" pitchFamily="66" charset="0"/>
              </a:rPr>
              <a:t>Краткий отчёт: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3504" y="1857364"/>
            <a:ext cx="364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 летний период ребята помогают пожилым людям в уборке придомовой территории.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28596" y="4857760"/>
            <a:ext cx="3786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 просьбе пожилых людей занимаются приборкой на кладбище.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34712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214290"/>
            <a:ext cx="46121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Monotype Corsiva" pitchFamily="66" charset="0"/>
              </a:rPr>
              <a:t>Краткий отчёт: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100_14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000108"/>
            <a:ext cx="4071966" cy="2974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38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3000372"/>
            <a:ext cx="4643438" cy="3518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357686" y="1357298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 центре села построили  беседку для отдыха пожилых людей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4143380"/>
            <a:ext cx="37862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За последние три года ребята благоустроили территорию села: построили и покрасили скамейки для отдыха пожилых людей около магазина , в сквере, у остановки автобуса.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75287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214290"/>
            <a:ext cx="46121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Monotype Corsiva" pitchFamily="66" charset="0"/>
              </a:rPr>
              <a:t>Краткий отчёт: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2011 год 1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142984"/>
            <a:ext cx="4037654" cy="3028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Копия 2011 год 1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357562"/>
            <a:ext cx="4251968" cy="3188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500562" y="1500174"/>
            <a:ext cx="4286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 течении всего года волонтёры помогают убирать придомовые территории от тающего снега, убирают мусор.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4643446"/>
            <a:ext cx="364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 Ребята занимаются расколкой и складированием дров. Их услугами постоянно пользуются семь человек.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75287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6248" y="1714488"/>
            <a:ext cx="4714908" cy="4389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642910" y="500042"/>
            <a:ext cx="757242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>Актуальность проекта :</a:t>
            </a:r>
            <a:endParaRPr lang="ru-RU" sz="6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1857364"/>
            <a:ext cx="414337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Сегодня в нашей стране проживает около 138 тысяч ветеранов. Уходя на пенсию, пожилые люди нуждаются не только во внимании, связанном в организации их быта. 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Особый смысл для этих людей приобретают формы духовного общения с детьми, когда они поздравляют их с праздниками, рассказывают о своих делах. Это пробуждает в пожилом человеке жажду к жизни, понимания своего места в обществе. Для детей - это приобретение духовно-нравственных ценностей. Посредством общения подростки узнают о героическом прошлом своих бабушек и дедушек 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333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4" y="2214554"/>
            <a:ext cx="4143404" cy="3071834"/>
          </a:xfr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0562" y="3571876"/>
            <a:ext cx="4356020" cy="30718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142844" y="428604"/>
            <a:ext cx="9001156" cy="17543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Monotype Corsiva" pitchFamily="66" charset="0"/>
              </a:rPr>
              <a:t>География реализации проекта.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Monotype Corsiva" pitchFamily="66" charset="0"/>
              </a:rPr>
              <a:t>Целевая аудитория.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44" y="5357826"/>
            <a:ext cx="41434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Контеевское территориальное отделение – общая численность 292 человека. Самая отдалённая деревня находится в радиусе 25 км. Всего в зоне обслуживания 9 деревень.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0562" y="2143116"/>
            <a:ext cx="43577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Социально- нуждающиеся жители: одинокие пенсионеры, ветераны войны, ветераны труда, семьи находящиеся в социально -опасном положении.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42944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6314" y="3571876"/>
            <a:ext cx="4000528" cy="3001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4" y="1214422"/>
            <a:ext cx="3929090" cy="2839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282" y="214290"/>
            <a:ext cx="87154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Monotype Corsiva" pitchFamily="66" charset="0"/>
              </a:rPr>
              <a:t>Количество участников проекта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  <a:latin typeface="Monotype Corsiva" pitchFamily="66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572000" y="1214422"/>
            <a:ext cx="421481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Добровольческое объединение « БЭМС» молодежный центр « Ювентус» с. Контеево.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2.Администрация Контеевского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территориального объединения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3.Библиотека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им.И.Д.Сытина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14282" y="4143380"/>
            <a:ext cx="364333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4. МОУ Контеевская средняя образовательная школа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5.ОГБУ « Комплексный центр социального обслуживания населения» по Г.Бую и Буйскому району.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Контеевский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СДК.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27917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6314" y="1071546"/>
            <a:ext cx="4000528" cy="2678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7752" y="3786190"/>
            <a:ext cx="3933048" cy="29497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928662" y="142852"/>
            <a:ext cx="75724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Monotype Corsiva" pitchFamily="66" charset="0"/>
              </a:rPr>
              <a:t>Краткая аннотация.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  <a:latin typeface="Monotype Corsiva" pitchFamily="66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85720" y="1714488"/>
            <a:ext cx="414337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Одним из направлений деятельности БЭМС является социальное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патронирование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ветеранов ВОВ, тружеников тыла, вдов погибших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участников войны, одиноких пожилых пенсионеров села, попавших в трудные жизненные ситуации  людей, оказывая им постоянную помощь. За счет этого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благополучатели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смогут почувствовать внимание, поддержку со стороны подрастающего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поколения,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уважение, сострадание в отношениях к старшим поколениям.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779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1214422"/>
            <a:ext cx="4016438" cy="3012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4810" y="3500438"/>
            <a:ext cx="4714908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928794" y="285728"/>
            <a:ext cx="53578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Monotype Corsiva" pitchFamily="66" charset="0"/>
              </a:rPr>
              <a:t>Цель проекта: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  <a:latin typeface="Monotype Corsiva" pitchFamily="66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429124" y="1571612"/>
            <a:ext cx="435771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конкретной помощи социально нуждающимся жителям Контеевского территориального отделения.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4572008"/>
            <a:ext cx="3714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Освоение и наследование подростками ценностей родного Отечества в процессе взаимодействия  с ветеранами;</a:t>
            </a:r>
            <a:endParaRPr lang="ru-RU" b="1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258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1214422"/>
            <a:ext cx="4000528" cy="2461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3714752"/>
            <a:ext cx="4000496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714348" y="285728"/>
            <a:ext cx="68580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Monotype Corsiva" pitchFamily="66" charset="0"/>
              </a:rPr>
              <a:t>Задачи проекта: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  <a:latin typeface="Monotype Corsiva" pitchFamily="66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500562" y="1285860"/>
            <a:ext cx="4357718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Установить тесный контакт с работниками Управления социальной защиты с целью выявления реальной необходимости в деятельности волонтеров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Помочь молодёжи осознать значимость понятий: ответственность, гражданская активность, инициативность, общественная зрелость.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Приобретение практического опыта подростками и молодёжью в социально значимой деятельности.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социальная поддержка ветеранов, воспитание  внимательного отношения к людям старшего поколения, желания заботиться о них.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способствовать расширению круга общения, развивать умение взаимодействовать с  взрослыми;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способствовать возрождению традиций русской семьи, основанных на любви, нравственности и взаимном уважении ее членов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60567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928670"/>
            <a:ext cx="409574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6" y="3714752"/>
            <a:ext cx="407196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214414" y="214290"/>
            <a:ext cx="66447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Monotype Corsiva" pitchFamily="66" charset="0"/>
              </a:rPr>
              <a:t>Ожидаемые результаты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6314" y="1285860"/>
            <a:ext cx="41434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1. Практическая помощь нуждающимся жителям Контеевского территориального отделения. Охватить большее число пенсионеров,  приблизительно 80 человек.</a:t>
            </a:r>
            <a:endParaRPr lang="ru-RU" dirty="0"/>
          </a:p>
        </p:txBody>
      </p:sp>
      <p:pic>
        <p:nvPicPr>
          <p:cNvPr id="11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4876" y="3714752"/>
            <a:ext cx="4214842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7730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4" y="928670"/>
            <a:ext cx="4360276" cy="3180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9124" y="2928934"/>
            <a:ext cx="4572032" cy="3502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857752" y="928670"/>
            <a:ext cx="3929058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4876" y="1000108"/>
            <a:ext cx="39290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2. Систематическая оценка работы каждого исполнителя проекта через выпуск информационных листков, встречи с ветеранами, инвалидами и т.д.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4500570"/>
            <a:ext cx="37861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3. Проведение встречи – мониторинга результативности и необходимости волонтерской деятельности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142852"/>
            <a:ext cx="66447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Monotype Corsiva" pitchFamily="66" charset="0"/>
              </a:rPr>
              <a:t>Ожидаемые результаты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758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184</TotalTime>
  <Words>484</Words>
  <Application>Microsoft Office PowerPoint</Application>
  <PresentationFormat>Экран (4:3)</PresentationFormat>
  <Paragraphs>53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Astrix</cp:lastModifiedBy>
  <cp:revision>18</cp:revision>
  <dcterms:created xsi:type="dcterms:W3CDTF">2014-02-25T15:07:35Z</dcterms:created>
  <dcterms:modified xsi:type="dcterms:W3CDTF">2014-04-11T12:20:45Z</dcterms:modified>
</cp:coreProperties>
</file>