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6F672-9A85-4BDB-B786-2E428564CF80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1044-A28E-49A2-886E-802BED7CF30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6F672-9A85-4BDB-B786-2E428564CF80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1044-A28E-49A2-886E-802BED7CF3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6F672-9A85-4BDB-B786-2E428564CF80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1044-A28E-49A2-886E-802BED7CF3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6F672-9A85-4BDB-B786-2E428564CF80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1044-A28E-49A2-886E-802BED7CF3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6F672-9A85-4BDB-B786-2E428564CF80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1044-A28E-49A2-886E-802BED7CF30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6F672-9A85-4BDB-B786-2E428564CF80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1044-A28E-49A2-886E-802BED7CF3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6F672-9A85-4BDB-B786-2E428564CF80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1044-A28E-49A2-886E-802BED7CF3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6F672-9A85-4BDB-B786-2E428564CF80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1044-A28E-49A2-886E-802BED7CF3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6F672-9A85-4BDB-B786-2E428564CF80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1044-A28E-49A2-886E-802BED7CF3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6F672-9A85-4BDB-B786-2E428564CF80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1044-A28E-49A2-886E-802BED7CF3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6F672-9A85-4BDB-B786-2E428564CF80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6FA1044-A28E-49A2-886E-802BED7CF30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3B6F672-9A85-4BDB-B786-2E428564CF80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6FA1044-A28E-49A2-886E-802BED7CF30D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980728"/>
            <a:ext cx="7854696" cy="583264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МБУ «Центр молодежи городского округа город Буй»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 smtClean="0"/>
              <a:t>областной конкурс</a:t>
            </a:r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r>
              <a:rPr lang="ru-RU" sz="2400" dirty="0"/>
              <a:t>н</a:t>
            </a:r>
            <a:r>
              <a:rPr lang="ru-RU" sz="2400" dirty="0" smtClean="0"/>
              <a:t>оминация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dirty="0"/>
              <a:t>п</a:t>
            </a:r>
            <a:r>
              <a:rPr lang="ru-RU" sz="2400" dirty="0" smtClean="0"/>
              <a:t>роект</a:t>
            </a:r>
          </a:p>
          <a:p>
            <a:pPr algn="ctr"/>
            <a:endParaRPr lang="ru-RU" sz="2400" dirty="0" smtClean="0"/>
          </a:p>
          <a:p>
            <a:pPr algn="ctr"/>
            <a:endParaRPr lang="ru-RU" sz="3600" dirty="0" smtClean="0"/>
          </a:p>
          <a:p>
            <a:pPr algn="ctr"/>
            <a:endParaRPr lang="ru-RU" sz="2400" dirty="0"/>
          </a:p>
          <a:p>
            <a:pPr algn="ctr"/>
            <a:r>
              <a:rPr lang="ru-RU" sz="2400" dirty="0" smtClean="0"/>
              <a:t>Буй, 2013 г. 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659632"/>
            <a:ext cx="8496944" cy="508173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«Доброволец года»</a:t>
            </a:r>
            <a:br>
              <a:rPr lang="ru-RU" dirty="0" smtClean="0"/>
            </a:br>
            <a:r>
              <a:rPr lang="ru-RU" sz="3200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sz="3600" dirty="0" smtClean="0"/>
              <a:t>«Добровольческий проект года»</a:t>
            </a:r>
            <a:br>
              <a:rPr lang="ru-RU" sz="3600" dirty="0" smtClean="0"/>
            </a:br>
            <a:r>
              <a:rPr lang="ru-RU" sz="1800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«С уважением и заботой!»</a:t>
            </a:r>
            <a:br>
              <a:rPr lang="ru-RU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4707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8496944" cy="72008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Распространение тематической информации.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0" t="20466" r="25349" b="34884"/>
          <a:stretch/>
        </p:blipFill>
        <p:spPr>
          <a:xfrm>
            <a:off x="467544" y="2424395"/>
            <a:ext cx="4320000" cy="33808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5" r="9302"/>
          <a:stretch/>
        </p:blipFill>
        <p:spPr>
          <a:xfrm>
            <a:off x="4283968" y="1988840"/>
            <a:ext cx="4320000" cy="438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285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988840"/>
            <a:ext cx="7848872" cy="4536504"/>
          </a:xfrm>
        </p:spPr>
        <p:txBody>
          <a:bodyPr>
            <a:normAutofit/>
          </a:bodyPr>
          <a:lstStyle/>
          <a:p>
            <a:pPr marL="457200" indent="-457200" algn="ctr">
              <a:buFontTx/>
              <a:buChar char="-"/>
            </a:pPr>
            <a:r>
              <a:rPr lang="ru-RU" sz="2800" dirty="0" smtClean="0"/>
              <a:t>Бытовая помощь одиноким пожилым людям.</a:t>
            </a:r>
          </a:p>
          <a:p>
            <a:pPr marL="457200" indent="-457200" algn="l">
              <a:buFontTx/>
              <a:buChar char="-"/>
            </a:pPr>
            <a:r>
              <a:rPr lang="ru-RU" sz="2800" dirty="0" smtClean="0"/>
              <a:t>Организация досуга пенсионеров.</a:t>
            </a:r>
          </a:p>
          <a:p>
            <a:pPr marL="457200" indent="-457200" algn="l">
              <a:buFontTx/>
              <a:buChar char="-"/>
            </a:pPr>
            <a:r>
              <a:rPr lang="ru-RU" sz="2800" dirty="0" smtClean="0"/>
              <a:t>Поздравления с праздниками ветеранов.</a:t>
            </a:r>
          </a:p>
          <a:p>
            <a:pPr marL="457200" indent="-457200" algn="l">
              <a:buFontTx/>
              <a:buChar char="-"/>
            </a:pPr>
            <a:r>
              <a:rPr lang="ru-RU" sz="2800" dirty="0" smtClean="0"/>
              <a:t>Организация «круглых столов».</a:t>
            </a:r>
          </a:p>
          <a:p>
            <a:pPr marL="457200" indent="-457200" algn="l">
              <a:buFontTx/>
              <a:buChar char="-"/>
            </a:pPr>
            <a:r>
              <a:rPr lang="ru-RU" sz="2800" dirty="0" smtClean="0"/>
              <a:t>Проведение мероприятий, посвященных  памятным датам.</a:t>
            </a:r>
          </a:p>
          <a:p>
            <a:pPr marL="457200" indent="-457200" algn="l">
              <a:buFontTx/>
              <a:buChar char="-"/>
            </a:pPr>
            <a:r>
              <a:rPr lang="ru-RU" sz="2800" dirty="0" smtClean="0"/>
              <a:t>Распространение тематической </a:t>
            </a:r>
            <a:r>
              <a:rPr lang="ru-RU" sz="2800" dirty="0" err="1" smtClean="0"/>
              <a:t>информа-ции</a:t>
            </a:r>
            <a:r>
              <a:rPr lang="ru-RU" sz="2800" dirty="0" smtClean="0"/>
              <a:t>.</a:t>
            </a:r>
          </a:p>
          <a:p>
            <a:pPr algn="l"/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980728"/>
            <a:ext cx="8496944" cy="72008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Направления реализации проекта: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840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8496944" cy="72008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Бытовая помощь одиноким пожилым людям.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4" t="19946" r="17176" b="8528"/>
          <a:stretch/>
        </p:blipFill>
        <p:spPr>
          <a:xfrm>
            <a:off x="2699792" y="1844824"/>
            <a:ext cx="3672000" cy="27802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1" r="8636"/>
          <a:stretch/>
        </p:blipFill>
        <p:spPr>
          <a:xfrm>
            <a:off x="323936" y="3724780"/>
            <a:ext cx="3672000" cy="28005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0" r="6606"/>
          <a:stretch/>
        </p:blipFill>
        <p:spPr>
          <a:xfrm>
            <a:off x="5076056" y="3724780"/>
            <a:ext cx="3708000" cy="275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553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8496944" cy="72008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Бытовая помощь одиноким пожилым людям.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9" t="12093"/>
          <a:stretch/>
        </p:blipFill>
        <p:spPr>
          <a:xfrm>
            <a:off x="395536" y="3321036"/>
            <a:ext cx="4320000" cy="31323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6" r="6168"/>
          <a:stretch/>
        </p:blipFill>
        <p:spPr>
          <a:xfrm>
            <a:off x="4356456" y="1826440"/>
            <a:ext cx="4320000" cy="317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834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8496944" cy="72008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Организация досуга пенсионеров.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3" t="17675" r="7675" b="6357"/>
          <a:stretch/>
        </p:blipFill>
        <p:spPr>
          <a:xfrm>
            <a:off x="467544" y="1945332"/>
            <a:ext cx="4320000" cy="30678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 t="4012" b="7907"/>
          <a:stretch/>
        </p:blipFill>
        <p:spPr>
          <a:xfrm>
            <a:off x="4355976" y="3356992"/>
            <a:ext cx="4320000" cy="306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574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8496944" cy="72008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Организация досуга пенсионеров.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01" b="6046"/>
          <a:stretch/>
        </p:blipFill>
        <p:spPr>
          <a:xfrm>
            <a:off x="864408" y="2055394"/>
            <a:ext cx="7380000" cy="403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012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8496944" cy="72008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Поздравления с праздниками ветеранов.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21395" r="23953" b="3566"/>
          <a:stretch/>
        </p:blipFill>
        <p:spPr>
          <a:xfrm>
            <a:off x="467544" y="1988840"/>
            <a:ext cx="4320000" cy="36811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3" b="7287"/>
          <a:stretch/>
        </p:blipFill>
        <p:spPr>
          <a:xfrm>
            <a:off x="5256448" y="2727075"/>
            <a:ext cx="3348000" cy="365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562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8496944" cy="72008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Организация «круглых столов».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6" t="20777" r="9483" b="48702"/>
          <a:stretch/>
        </p:blipFill>
        <p:spPr>
          <a:xfrm>
            <a:off x="4355976" y="4221088"/>
            <a:ext cx="4320000" cy="21806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" t="15694" r="28740" b="27754"/>
          <a:stretch/>
        </p:blipFill>
        <p:spPr>
          <a:xfrm>
            <a:off x="432112" y="1916832"/>
            <a:ext cx="5148000" cy="317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24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908720"/>
            <a:ext cx="8496944" cy="86409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Проведение мероприятий,</a:t>
            </a:r>
            <a:br>
              <a:rPr lang="ru-RU" sz="3200" dirty="0" smtClean="0"/>
            </a:br>
            <a:r>
              <a:rPr lang="ru-RU" sz="3200" dirty="0" smtClean="0"/>
              <a:t>посвященных памятным датам.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" t="8682" r="18838" b="15039"/>
          <a:stretch/>
        </p:blipFill>
        <p:spPr>
          <a:xfrm>
            <a:off x="323528" y="3429000"/>
            <a:ext cx="4284000" cy="30814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4" t="20465" r="8373" b="3256"/>
          <a:stretch/>
        </p:blipFill>
        <p:spPr>
          <a:xfrm>
            <a:off x="4499992" y="2080828"/>
            <a:ext cx="4284000" cy="319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724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143</TotalTime>
  <Words>95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«Доброволец года»   «Добровольческий проект года»   «С уважением и заботой!»   </vt:lpstr>
      <vt:lpstr>Направления реализации проекта:</vt:lpstr>
      <vt:lpstr>Бытовая помощь одиноким пожилым людям.</vt:lpstr>
      <vt:lpstr>Бытовая помощь одиноким пожилым людям.</vt:lpstr>
      <vt:lpstr>Организация досуга пенсионеров.</vt:lpstr>
      <vt:lpstr>Организация досуга пенсионеров.</vt:lpstr>
      <vt:lpstr>Поздравления с праздниками ветеранов.</vt:lpstr>
      <vt:lpstr>Организация «круглых столов».</vt:lpstr>
      <vt:lpstr>Проведение мероприятий, посвященных памятным датам.</vt:lpstr>
      <vt:lpstr>Распространение тематической информации.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«Доброволец года»   «Добровольческий проект года»   «С уважением и заботой!»</dc:title>
  <dc:creator>Чудо</dc:creator>
  <cp:lastModifiedBy>Лариса</cp:lastModifiedBy>
  <cp:revision>17</cp:revision>
  <dcterms:created xsi:type="dcterms:W3CDTF">2013-07-11T10:53:50Z</dcterms:created>
  <dcterms:modified xsi:type="dcterms:W3CDTF">2014-02-04T06:42:05Z</dcterms:modified>
</cp:coreProperties>
</file>